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13716000" cy="24384000"/>
  <p:embeddedFontLst>
    <p:embeddedFont>
      <p:font typeface="EB Garamond"/>
      <p:regular r:id="rId23"/>
      <p:bold r:id="rId24"/>
      <p:italic r:id="rId25"/>
      <p:boldItalic r:id="rId26"/>
    </p:embeddedFon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16">
          <p15:clr>
            <a:srgbClr val="A4A3A4"/>
          </p15:clr>
        </p15:guide>
        <p15:guide id="2" orient="horz" pos="3264">
          <p15:clr>
            <a:srgbClr val="A4A3A4"/>
          </p15:clr>
        </p15:guide>
        <p15:guide id="3" pos="6912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2352">
          <p15:clr>
            <a:srgbClr val="A4A3A4"/>
          </p15:clr>
        </p15:guide>
        <p15:guide id="7" pos="6696">
          <p15:clr>
            <a:srgbClr val="A4A3A4"/>
          </p15:clr>
        </p15:guide>
        <p15:guide id="8" pos="2136">
          <p15:clr>
            <a:srgbClr val="A4A3A4"/>
          </p15:clr>
        </p15:guide>
        <p15:guide id="9" pos="2760">
          <p15:clr>
            <a:srgbClr val="A4A3A4"/>
          </p15:clr>
        </p15:guide>
        <p15:guide id="10" pos="3288">
          <p15:clr>
            <a:srgbClr val="A4A3A4"/>
          </p15:clr>
        </p15:guide>
        <p15:guide id="11" pos="4032">
          <p15:clr>
            <a:srgbClr val="A4A3A4"/>
          </p15:clr>
        </p15:guide>
        <p15:guide id="12" pos="4392">
          <p15:clr>
            <a:srgbClr val="A4A3A4"/>
          </p15:clr>
        </p15:guide>
        <p15:guide id="13" pos="4944">
          <p15:clr>
            <a:srgbClr val="A4A3A4"/>
          </p15:clr>
        </p15:guide>
        <p15:guide id="14" pos="5544">
          <p15:clr>
            <a:srgbClr val="A4A3A4"/>
          </p15:clr>
        </p15:guide>
        <p15:guide id="15" pos="6072">
          <p15:clr>
            <a:srgbClr val="A4A3A4"/>
          </p15:clr>
        </p15:guide>
        <p15:guide id="16" orient="horz" pos="2448">
          <p15:clr>
            <a:srgbClr val="A4A3A4"/>
          </p15:clr>
        </p15:guide>
        <p15:guide id="17" pos="5256">
          <p15:clr>
            <a:srgbClr val="A4A3A4"/>
          </p15:clr>
        </p15:guide>
        <p15:guide id="18" pos="72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16" orient="horz"/>
        <p:guide pos="3264" orient="horz"/>
        <p:guide pos="6912"/>
        <p:guide orient="horz"/>
        <p:guide pos="4008" orient="horz"/>
        <p:guide pos="2352" orient="horz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pos="2448" orient="horz"/>
        <p:guide pos="5256"/>
        <p:guide pos="72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27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4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5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6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7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5295900" cy="6877050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500188" y="1173106"/>
            <a:ext cx="9191625" cy="5704772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694429" y="0"/>
            <a:ext cx="6803142" cy="5396474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914400" y="2316067"/>
            <a:ext cx="10511627" cy="39485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2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98" name="Google Shape;98;p12"/>
            <p:cNvSpPr/>
            <p:nvPr/>
          </p:nvSpPr>
          <p:spPr>
            <a:xfrm>
              <a:off x="5009037" y="25257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9" name="Google Shape;99;p12"/>
            <p:cNvSpPr/>
            <p:nvPr/>
          </p:nvSpPr>
          <p:spPr>
            <a:xfrm>
              <a:off x="8589536" y="2525712"/>
              <a:ext cx="3589694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00" name="Google Shape;100;p12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1" name="Google Shape;101;p12"/>
            <p:cNvSpPr/>
            <p:nvPr/>
          </p:nvSpPr>
          <p:spPr>
            <a:xfrm>
              <a:off x="5183405" y="26781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02" name="Google Shape;102;p12"/>
            <p:cNvSpPr/>
            <p:nvPr/>
          </p:nvSpPr>
          <p:spPr>
            <a:xfrm>
              <a:off x="8763903" y="2678112"/>
              <a:ext cx="3589695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103" name="Google Shape;103;p12"/>
          <p:cNvSpPr/>
          <p:nvPr/>
        </p:nvSpPr>
        <p:spPr>
          <a:xfrm>
            <a:off x="7642518" y="4577658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12"/>
          <p:cNvSpPr txBox="1"/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" type="body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">
  <p:cSld name="Introdu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10" name="Google Shape;110;p13"/>
          <p:cNvGrpSpPr/>
          <p:nvPr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11" name="Google Shape;111;p13"/>
            <p:cNvSpPr/>
            <p:nvPr/>
          </p:nvSpPr>
          <p:spPr>
            <a:xfrm>
              <a:off x="0" y="0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" y="1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458332" y="590133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114" name="Google Shape;114;p13"/>
          <p:cNvSpPr txBox="1"/>
          <p:nvPr>
            <p:ph type="title"/>
          </p:nvPr>
        </p:nvSpPr>
        <p:spPr>
          <a:xfrm>
            <a:off x="5702441" y="1061623"/>
            <a:ext cx="5723586" cy="4739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/>
          <p:nvPr>
            <p:ph idx="2" type="pic"/>
          </p:nvPr>
        </p:nvSpPr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0" y="0"/>
            <a:ext cx="8948738" cy="68580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7527501" y="0"/>
            <a:ext cx="4671276" cy="6857999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" type="subTitle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15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15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16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758952" y="758952"/>
            <a:ext cx="3932237" cy="1524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758952" y="2286000"/>
            <a:ext cx="3932237" cy="3567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17"/>
          <p:cNvSpPr txBox="1"/>
          <p:nvPr>
            <p:ph idx="2" type="body"/>
          </p:nvPr>
        </p:nvSpPr>
        <p:spPr>
          <a:xfrm>
            <a:off x="5183187" y="741459"/>
            <a:ext cx="6242839" cy="5119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760938" y="755372"/>
            <a:ext cx="3931920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60938" y="2286001"/>
            <a:ext cx="393192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18"/>
          <p:cNvSpPr/>
          <p:nvPr>
            <p:ph idx="2" type="pic"/>
          </p:nvPr>
        </p:nvSpPr>
        <p:spPr>
          <a:xfrm>
            <a:off x="5262700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" name="Google Shape;17;p3"/>
          <p:cNvSpPr/>
          <p:nvPr/>
        </p:nvSpPr>
        <p:spPr>
          <a:xfrm rot="-5400000">
            <a:off x="5760023" y="3764463"/>
            <a:ext cx="2812357" cy="3394143"/>
          </a:xfrm>
          <a:custGeom>
            <a:rect b="b" l="l" r="r" t="t"/>
            <a:pathLst>
              <a:path extrusionOk="0" h="3394143" w="2812357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rgbClr val="ECEDD2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3463854"/>
            <a:ext cx="435241" cy="3394146"/>
          </a:xfrm>
          <a:custGeom>
            <a:rect b="b" l="l" r="r" t="t"/>
            <a:pathLst>
              <a:path extrusionOk="0" h="3394146" w="435241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/>
          <p:nvPr>
            <p:ph idx="2" type="pic"/>
          </p:nvPr>
        </p:nvSpPr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7117" y="0"/>
            <a:ext cx="2550985" cy="68580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-9415" y="0"/>
            <a:ext cx="2548591" cy="2555628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" name="Google Shape;25;p4"/>
          <p:cNvSpPr/>
          <p:nvPr/>
        </p:nvSpPr>
        <p:spPr>
          <a:xfrm flipH="1" rot="-5400000">
            <a:off x="-9389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-10617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2543868" y="0"/>
            <a:ext cx="2560340" cy="2560340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rgbClr val="DCE6F5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 1">
  <p:cSld name="1_Comparison 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364809" y="1057274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4">
  <p:cSld name="Comparison 4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8989454" y="3427336"/>
            <a:ext cx="3202546" cy="3430665"/>
          </a:xfrm>
          <a:custGeom>
            <a:rect b="b" l="l" r="r" t="t"/>
            <a:pathLst>
              <a:path extrusionOk="0" h="3430665" w="3202546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8989454" y="3654149"/>
            <a:ext cx="3202546" cy="3203852"/>
          </a:xfrm>
          <a:custGeom>
            <a:rect b="b" l="l" r="r" t="t"/>
            <a:pathLst>
              <a:path extrusionOk="0" h="3203852" w="3202546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8989455" y="1"/>
            <a:ext cx="3202545" cy="3437345"/>
          </a:xfrm>
          <a:custGeom>
            <a:rect b="b" l="l" r="r" t="t"/>
            <a:pathLst>
              <a:path extrusionOk="0" h="3437345" w="32025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8989454" y="6681"/>
            <a:ext cx="3202546" cy="3436477"/>
          </a:xfrm>
          <a:custGeom>
            <a:rect b="b" l="l" r="r" t="t"/>
            <a:pathLst>
              <a:path extrusionOk="0" h="3436477" w="3202546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Timeline 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914400" y="2303028"/>
            <a:ext cx="3283119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eriod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4782159" y="2303028"/>
            <a:ext cx="3763950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/>
          <p:nvPr>
            <p:ph idx="3" type="pic"/>
          </p:nvPr>
        </p:nvSpPr>
        <p:spPr>
          <a:xfrm>
            <a:off x="8989454" y="965393"/>
            <a:ext cx="3202545" cy="5892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grpSp>
        <p:nvGrpSpPr>
          <p:cNvPr id="56" name="Google Shape;56;p7"/>
          <p:cNvGrpSpPr/>
          <p:nvPr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57" name="Google Shape;57;p7"/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rect b="b" l="l" r="r" t="t"/>
              <a:pathLst>
                <a:path extrusionOk="0" h="1990267" w="197062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2">
  <p:cSld name="Summary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8989454" y="-2546"/>
            <a:ext cx="3202546" cy="3441072"/>
          </a:xfrm>
          <a:custGeom>
            <a:rect b="b" l="l" r="r" t="t"/>
            <a:pathLst>
              <a:path extrusionOk="0" h="3441072" w="3202546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8"/>
          <p:cNvSpPr/>
          <p:nvPr/>
        </p:nvSpPr>
        <p:spPr>
          <a:xfrm flipH="1" rot="10800000">
            <a:off x="9991725" y="1247775"/>
            <a:ext cx="2200275" cy="2181225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" name="Google Shape;65;p8"/>
          <p:cNvSpPr/>
          <p:nvPr/>
        </p:nvSpPr>
        <p:spPr>
          <a:xfrm flipH="1" rot="10800000">
            <a:off x="-20086" y="5331514"/>
            <a:ext cx="2148416" cy="1526486"/>
          </a:xfrm>
          <a:custGeom>
            <a:rect b="b" l="l" r="r" t="t"/>
            <a:pathLst>
              <a:path extrusionOk="0" h="1526486" w="214841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/>
          <p:nvPr/>
        </p:nvSpPr>
        <p:spPr>
          <a:xfrm>
            <a:off x="1540428" y="6470488"/>
            <a:ext cx="775021" cy="387513"/>
          </a:xfrm>
          <a:custGeom>
            <a:rect b="b" l="l" r="r" t="t"/>
            <a:pathLst>
              <a:path extrusionOk="0" h="387513" w="775021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8" name="Google Shape;68;p8"/>
          <p:cNvSpPr txBox="1"/>
          <p:nvPr>
            <p:ph type="title"/>
          </p:nvPr>
        </p:nvSpPr>
        <p:spPr>
          <a:xfrm>
            <a:off x="914400" y="10572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914400" y="2331791"/>
            <a:ext cx="6903076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8"/>
          <p:cNvSpPr/>
          <p:nvPr>
            <p:ph idx="2" type="pic"/>
          </p:nvPr>
        </p:nvSpPr>
        <p:spPr>
          <a:xfrm>
            <a:off x="8989454" y="3405189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3">
  <p:cSld name="Timeline 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1" y="0"/>
            <a:ext cx="1550562" cy="2545382"/>
          </a:xfrm>
          <a:custGeom>
            <a:rect b="b" l="l" r="r" t="t"/>
            <a:pathLst>
              <a:path extrusionOk="0" h="2545382" w="155056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1" y="-1"/>
            <a:ext cx="682740" cy="1500050"/>
          </a:xfrm>
          <a:custGeom>
            <a:rect b="b" l="l" r="r" t="t"/>
            <a:pathLst>
              <a:path extrusionOk="0" h="1500050" w="68274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170445" y="314191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3">
  <p:cSld name="Summary 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>
            <a:off x="1" y="-1"/>
            <a:ext cx="443344" cy="6856025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2" name="Google Shape;82;p10"/>
          <p:cNvSpPr txBox="1"/>
          <p:nvPr>
            <p:ph type="title"/>
          </p:nvPr>
        </p:nvSpPr>
        <p:spPr>
          <a:xfrm>
            <a:off x="1550564" y="1057274"/>
            <a:ext cx="9875463" cy="9997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/>
          <p:nvPr/>
        </p:nvSpPr>
        <p:spPr>
          <a:xfrm rot="10800000">
            <a:off x="-3" y="4420134"/>
            <a:ext cx="1293237" cy="2437866"/>
          </a:xfrm>
          <a:custGeom>
            <a:rect b="b" l="l" r="r" t="t"/>
            <a:pathLst>
              <a:path extrusionOk="0" h="2437866" w="1293237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1550564" y="2303028"/>
            <a:ext cx="5829147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2" type="body"/>
          </p:nvPr>
        </p:nvSpPr>
        <p:spPr>
          <a:xfrm>
            <a:off x="7940842" y="2303028"/>
            <a:ext cx="3485184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10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 rot="5400000">
            <a:off x="6072641" y="-5676015"/>
            <a:ext cx="443344" cy="11795374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8" name="Google Shape;88;p10"/>
          <p:cNvPicPr preferRelativeResize="0"/>
          <p:nvPr/>
        </p:nvPicPr>
        <p:blipFill rotWithShape="1">
          <a:blip r:embed="rId3">
            <a:alphaModFix/>
          </a:blip>
          <a:srcRect b="0" l="0" r="10856" t="11443"/>
          <a:stretch/>
        </p:blipFill>
        <p:spPr>
          <a:xfrm rot="-5400000">
            <a:off x="-6447" y="6444"/>
            <a:ext cx="1961253" cy="1948364"/>
          </a:xfrm>
          <a:custGeom>
            <a:rect b="b" l="l" r="r" t="t"/>
            <a:pathLst>
              <a:path extrusionOk="0" h="1948364" w="1961253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9" name="Google Shape;89;p10"/>
          <p:cNvSpPr/>
          <p:nvPr/>
        </p:nvSpPr>
        <p:spPr>
          <a:xfrm>
            <a:off x="396626" y="4929577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2828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 Black"/>
              <a:buNone/>
              <a:defRPr b="1" i="0" sz="38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61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62.jpg"/><Relationship Id="rId5" Type="http://schemas.openxmlformats.org/officeDocument/2006/relationships/image" Target="../media/image56.png"/><Relationship Id="rId6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27.jpg"/><Relationship Id="rId9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Relationship Id="rId4" Type="http://schemas.openxmlformats.org/officeDocument/2006/relationships/image" Target="../media/image41.png"/><Relationship Id="rId5" Type="http://schemas.openxmlformats.org/officeDocument/2006/relationships/image" Target="../media/image23.jpg"/><Relationship Id="rId6" Type="http://schemas.openxmlformats.org/officeDocument/2006/relationships/image" Target="../media/image21.jpg"/><Relationship Id="rId7" Type="http://schemas.openxmlformats.org/officeDocument/2006/relationships/image" Target="../media/image58.png"/><Relationship Id="rId8" Type="http://schemas.openxmlformats.org/officeDocument/2006/relationships/image" Target="../media/image2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37.jpg"/><Relationship Id="rId5" Type="http://schemas.openxmlformats.org/officeDocument/2006/relationships/image" Target="../media/image4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ROBOTSKA ROKA Z MECANUM KOLESI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7240774" y="5705856"/>
            <a:ext cx="4391026" cy="1913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C4E9"/>
              </a:buClr>
              <a:buSzPts val="1600"/>
              <a:buFont typeface="Arial Black"/>
              <a:buNone/>
            </a:pPr>
            <a:r>
              <a:rPr b="1" lang="en-US" sz="1600" cap="none">
                <a:solidFill>
                  <a:srgbClr val="AAC4E9"/>
                </a:solidFill>
                <a:latin typeface="Arial Black"/>
                <a:ea typeface="Arial Black"/>
                <a:cs typeface="Arial Black"/>
                <a:sym typeface="Arial Black"/>
              </a:rPr>
              <a:t>MARKO KOREN 4.TM</a:t>
            </a:r>
            <a:endParaRPr b="1" sz="1600" cap="none">
              <a:solidFill>
                <a:srgbClr val="AAC4E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765973" y="506308"/>
            <a:ext cx="6272784" cy="844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PROGRAM APLIKACIJE</a:t>
            </a:r>
            <a:endParaRPr/>
          </a:p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8"/>
          <p:cNvSpPr/>
          <p:nvPr>
            <p:ph idx="2" type="pic"/>
          </p:nvPr>
        </p:nvSpPr>
        <p:spPr>
          <a:xfrm>
            <a:off x="8989454" y="3429000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5781" y="1351068"/>
            <a:ext cx="4339441" cy="359581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8944" y="1351068"/>
            <a:ext cx="3149334" cy="31389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328" y="1498494"/>
            <a:ext cx="4133731" cy="48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6">
            <a:alphaModFix/>
          </a:blip>
          <a:srcRect b="5029" l="3214" r="4154" t="45165"/>
          <a:stretch/>
        </p:blipFill>
        <p:spPr>
          <a:xfrm>
            <a:off x="4486141" y="5260745"/>
            <a:ext cx="6104586" cy="130720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914400" y="10572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>
            <p:ph idx="2" type="pic"/>
          </p:nvPr>
        </p:nvSpPr>
        <p:spPr>
          <a:xfrm>
            <a:off x="8989454" y="3405189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b="55175" l="2735" r="15099" t="0"/>
          <a:stretch/>
        </p:blipFill>
        <p:spPr>
          <a:xfrm>
            <a:off x="1146453" y="5739024"/>
            <a:ext cx="4506184" cy="101278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52" name="Google Shape;252;p2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154" y="182657"/>
            <a:ext cx="4764877" cy="5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6981" y="209203"/>
            <a:ext cx="4106047" cy="345281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8200" y="3107438"/>
            <a:ext cx="3578646" cy="358730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147435" y="649396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PROGRAM ROBOTA</a:t>
            </a:r>
            <a:endParaRPr/>
          </a:p>
        </p:txBody>
      </p:sp>
      <p:sp>
        <p:nvSpPr>
          <p:cNvPr id="260" name="Google Shape;260;p30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31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29" y="2000848"/>
            <a:ext cx="11999003" cy="45690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221" y="192584"/>
            <a:ext cx="4254434" cy="523939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807" y="4426715"/>
            <a:ext cx="6460903" cy="208034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7887" y="804391"/>
            <a:ext cx="4227245" cy="478503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263" y="642603"/>
            <a:ext cx="2877278" cy="323053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5" name="Google Shape;27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4437" y="979246"/>
            <a:ext cx="3572895" cy="255724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76" name="Google Shape;276;p31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31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31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46" y="147722"/>
            <a:ext cx="7990682" cy="490079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86" name="Google Shape;28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395" y="5085409"/>
            <a:ext cx="5463843" cy="141783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31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20" y="245076"/>
            <a:ext cx="7723230" cy="310986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96" name="Google Shape;2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207" y="2976494"/>
            <a:ext cx="7035460" cy="370426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563012" y="499516"/>
            <a:ext cx="9875463" cy="9997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PREIZKUŠANJE ROBOTA</a:t>
            </a:r>
            <a:endParaRPr/>
          </a:p>
        </p:txBody>
      </p:sp>
      <p:sp>
        <p:nvSpPr>
          <p:cNvPr id="302" name="Google Shape;302;p34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1550564" y="2303028"/>
            <a:ext cx="5829147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2331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 txBox="1"/>
          <p:nvPr>
            <p:ph idx="2" type="body"/>
          </p:nvPr>
        </p:nvSpPr>
        <p:spPr>
          <a:xfrm>
            <a:off x="7940843" y="2303028"/>
            <a:ext cx="3485184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2331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3744" y="1049982"/>
            <a:ext cx="4843097" cy="147736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4">
            <a:alphaModFix/>
          </a:blip>
          <a:srcRect b="9717" l="0" r="0" t="27024"/>
          <a:stretch/>
        </p:blipFill>
        <p:spPr>
          <a:xfrm>
            <a:off x="366403" y="2032711"/>
            <a:ext cx="3533760" cy="380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5">
            <a:alphaModFix/>
          </a:blip>
          <a:srcRect b="0" l="0" r="4415" t="0"/>
          <a:stretch/>
        </p:blipFill>
        <p:spPr>
          <a:xfrm>
            <a:off x="7022272" y="2845026"/>
            <a:ext cx="4825153" cy="28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8977" y="3261878"/>
            <a:ext cx="2604482" cy="309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840186" y="422295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ZAKLJUČEK</a:t>
            </a:r>
            <a:endParaRPr/>
          </a:p>
        </p:txBody>
      </p:sp>
      <p:sp>
        <p:nvSpPr>
          <p:cNvPr id="314" name="Google Shape;314;p35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341" y="2198645"/>
            <a:ext cx="6156028" cy="394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521208" y="564490"/>
            <a:ext cx="4436594" cy="5030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MODELIRANJE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‹#›</a:t>
            </a:fld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208" y="1175358"/>
            <a:ext cx="2947671" cy="225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0974" y="1175358"/>
            <a:ext cx="5304172" cy="225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208" y="3760152"/>
            <a:ext cx="4469639" cy="235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8480" y="3921258"/>
            <a:ext cx="3217320" cy="245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49517" y="1465211"/>
            <a:ext cx="3066251" cy="222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03433" y="4226413"/>
            <a:ext cx="3712335" cy="189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833614" y="3924573"/>
            <a:ext cx="2978149" cy="223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5069" r="5068" t="0"/>
          <a:stretch/>
        </p:blipFill>
        <p:spPr>
          <a:xfrm>
            <a:off x="4553907" y="2968299"/>
            <a:ext cx="2443685" cy="36257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718" y="102453"/>
            <a:ext cx="3799029" cy="327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9833" y="102453"/>
            <a:ext cx="3224488" cy="245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05" y="3810974"/>
            <a:ext cx="2061096" cy="194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30433" y="102453"/>
            <a:ext cx="3185302" cy="295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91050" y="4136304"/>
            <a:ext cx="2892098" cy="245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12003" y="3198251"/>
            <a:ext cx="1950643" cy="169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2926770" y="195861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3D TISKANJE</a:t>
            </a:r>
            <a:endParaRPr/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7" y="3346450"/>
            <a:ext cx="4351040" cy="302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8550" y="2980726"/>
            <a:ext cx="4538203" cy="34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5">
            <a:alphaModFix/>
          </a:blip>
          <a:srcRect b="20946" l="0" r="0" t="19991"/>
          <a:stretch/>
        </p:blipFill>
        <p:spPr>
          <a:xfrm>
            <a:off x="4492659" y="1267548"/>
            <a:ext cx="3057491" cy="328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3895344" y="151664"/>
            <a:ext cx="3544586" cy="4714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PCB DIZAJN</a:t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4693" l="4988" r="7525" t="3890"/>
          <a:stretch/>
        </p:blipFill>
        <p:spPr>
          <a:xfrm>
            <a:off x="6271678" y="1425882"/>
            <a:ext cx="5726467" cy="400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4">
            <a:alphaModFix/>
          </a:blip>
          <a:srcRect b="0" l="9115" r="9885" t="0"/>
          <a:stretch/>
        </p:blipFill>
        <p:spPr>
          <a:xfrm>
            <a:off x="84197" y="928688"/>
            <a:ext cx="6023215" cy="541356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3">
            <a:alphaModFix/>
          </a:blip>
          <a:srcRect b="16485" l="20664" r="19222" t="18208"/>
          <a:stretch/>
        </p:blipFill>
        <p:spPr>
          <a:xfrm>
            <a:off x="241870" y="850235"/>
            <a:ext cx="4949270" cy="555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0586" y="1280176"/>
            <a:ext cx="6019543" cy="429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4046" y="1056457"/>
            <a:ext cx="2736645" cy="273664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05" name="Google Shape;205;p2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831" y="1282067"/>
            <a:ext cx="2862578" cy="214693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765973" y="457199"/>
            <a:ext cx="4294311" cy="6214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1" lang="en-US" sz="3600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SESTAVLJANJE</a:t>
            </a:r>
            <a:endParaRPr b="1" sz="3600" cap="none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015" y="4313009"/>
            <a:ext cx="3398830" cy="226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4995" y="4074104"/>
            <a:ext cx="4526167" cy="255971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10863" y="4039342"/>
            <a:ext cx="2594479" cy="259447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00298" y="949208"/>
            <a:ext cx="4099181" cy="259447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>
            <p:ph idx="2" type="body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15" y="1545337"/>
            <a:ext cx="4148487" cy="485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b="0" l="19664" r="21085" t="0"/>
          <a:stretch/>
        </p:blipFill>
        <p:spPr>
          <a:xfrm>
            <a:off x="5584660" y="3429000"/>
            <a:ext cx="4328564" cy="328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8238" y="370955"/>
            <a:ext cx="4766917" cy="2955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914401" y="965393"/>
            <a:ext cx="5724144" cy="5525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DIZAJN APLIKACIJE</a:t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914400" y="2303028"/>
            <a:ext cx="3283119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>
            <p:ph idx="2" type="body"/>
          </p:nvPr>
        </p:nvSpPr>
        <p:spPr>
          <a:xfrm>
            <a:off x="4782159" y="2303028"/>
            <a:ext cx="3763950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703" y="1517904"/>
            <a:ext cx="4505556" cy="528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>
            <p:ph idx="3" type="pic"/>
          </p:nvPr>
        </p:nvSpPr>
        <p:spPr>
          <a:xfrm>
            <a:off x="8989454" y="965393"/>
            <a:ext cx="3202545" cy="5892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232" name="Google Shape;2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1089" y="1517904"/>
            <a:ext cx="5125666" cy="5286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